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2" autoAdjust="0"/>
    <p:restoredTop sz="84761" autoAdjust="0"/>
  </p:normalViewPr>
  <p:slideViewPr>
    <p:cSldViewPr snapToGrid="0" showGuides="1">
      <p:cViewPr varScale="1">
        <p:scale>
          <a:sx n="66" d="100"/>
          <a:sy n="66" d="100"/>
        </p:scale>
        <p:origin x="1248" y="5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2022/3/20</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2022/3/20</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426008" y="3090826"/>
            <a:ext cx="2802641"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4161190" y="3090826"/>
            <a:ext cx="3412111"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193388" cy="954107"/>
          </a:xfrm>
          <a:prstGeom prst="rect">
            <a:avLst/>
          </a:prstGeom>
          <a:noFill/>
        </p:spPr>
        <p:txBody>
          <a:bodyPr wrap="square" rtlCol="0">
            <a:spAutoFit/>
          </a:bodyPr>
          <a:lstStyle/>
          <a:p>
            <a:r>
              <a:rPr lang="en-US" sz="2800" dirty="0" err="1">
                <a:latin typeface="#9Slide07 IcielCadena" panose="02000503000000020004" pitchFamily="2" charset="0"/>
              </a:rPr>
              <a:t>Một</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trong</a:t>
            </a:r>
            <a:r>
              <a:rPr lang="en-US" sz="2800" dirty="0">
                <a:latin typeface="#9Slide07 IcielCadena" panose="02000503000000020004" pitchFamily="2" charset="0"/>
              </a:rPr>
              <a:t> 4 </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với</a:t>
            </a:r>
            <a:r>
              <a:rPr lang="en-US" sz="2800" dirty="0">
                <a:latin typeface="#9Slide07 IcielCadena" panose="02000503000000020004" pitchFamily="2" charset="0"/>
              </a:rPr>
              <a:t> </a:t>
            </a:r>
            <a:r>
              <a:rPr lang="en-US" sz="2800" dirty="0" err="1">
                <a:latin typeface="#9Slide07 IcielCadena" panose="02000503000000020004" pitchFamily="2" charset="0"/>
              </a:rPr>
              <a:t>vận</a:t>
            </a:r>
            <a:r>
              <a:rPr lang="en-US" sz="2800" dirty="0">
                <a:latin typeface="#9Slide07 IcielCadena" panose="02000503000000020004" pitchFamily="2" charset="0"/>
              </a:rPr>
              <a:t> </a:t>
            </a:r>
            <a:r>
              <a:rPr lang="en-US" sz="2800" dirty="0" err="1">
                <a:latin typeface="#9Slide07 IcielCadena" panose="02000503000000020004" pitchFamily="2" charset="0"/>
              </a:rPr>
              <a:t>tốc</a:t>
            </a:r>
            <a:r>
              <a:rPr lang="en-US" sz="2800" dirty="0">
                <a:latin typeface="#9Slide07 IcielCadena" panose="02000503000000020004" pitchFamily="2" charset="0"/>
              </a:rPr>
              <a:t> 42,5 km/</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Tính</a:t>
            </a:r>
            <a:r>
              <a:rPr lang="en-US" sz="2800" dirty="0">
                <a:latin typeface="#9Slide07 IcielCadena" panose="02000503000000020004" pitchFamily="2" charset="0"/>
              </a:rPr>
              <a:t> </a:t>
            </a:r>
            <a:r>
              <a:rPr lang="en-US" sz="2800" dirty="0" err="1">
                <a:latin typeface="#9Slide07 IcielCadena" panose="02000503000000020004" pitchFamily="2" charset="0"/>
              </a:rPr>
              <a:t>quãng</a:t>
            </a:r>
            <a:r>
              <a:rPr lang="en-US" sz="2800" dirty="0">
                <a:latin typeface="#9Slide07 IcielCadena" panose="02000503000000020004" pitchFamily="2" charset="0"/>
              </a:rPr>
              <a:t> </a:t>
            </a:r>
            <a:r>
              <a:rPr lang="en-US" sz="2800" dirty="0" err="1">
                <a:latin typeface="#9Slide07 IcielCadena" panose="02000503000000020004" pitchFamily="2" charset="0"/>
              </a:rPr>
              <a:t>đường</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được</a:t>
            </a:r>
            <a:r>
              <a:rPr lang="en-US" sz="2800" dirty="0">
                <a:latin typeface="#9Slide07 IcielCadena" panose="02000503000000020004" pitchFamily="2" charset="0"/>
              </a:rPr>
              <a:t> </a:t>
            </a:r>
            <a:r>
              <a:rPr lang="en-US" sz="2800" dirty="0" err="1">
                <a:latin typeface="#9Slide07 IcielCadena" panose="02000503000000020004" pitchFamily="2" charset="0"/>
              </a:rPr>
              <a:t>của</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318870" y="333389"/>
            <a:ext cx="2581634" cy="523220"/>
          </a:xfrm>
          <a:prstGeom prst="rect">
            <a:avLst/>
          </a:prstGeom>
          <a:noFill/>
        </p:spPr>
        <p:txBody>
          <a:bodyPr wrap="square" rtlCol="0">
            <a:spAutoFit/>
          </a:bodyPr>
          <a:lstStyle/>
          <a:p>
            <a:r>
              <a:rPr lang="en-US" sz="2800" dirty="0">
                <a:solidFill>
                  <a:srgbClr val="FDE9E0"/>
                </a:solidFill>
                <a:latin typeface="#9Slide07 IcielCadena" panose="02000503000000020004" pitchFamily="2" charset="0"/>
              </a:rPr>
              <a:t>4 </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dirty="0" err="1">
                <a:solidFill>
                  <a:srgbClr val="90BF37"/>
                </a:solidFill>
                <a:latin typeface="#9Slide07 IcielCadena" panose="02000503000000020004" pitchFamily="2" charset="0"/>
              </a:rPr>
              <a:t>quãng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đường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đi</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được</a:t>
            </a:r>
            <a:endParaRPr lang="en-US" sz="2800" dirty="0">
              <a:solidFill>
                <a:srgbClr val="90BF37"/>
              </a:solidFill>
              <a:latin typeface="#9Slide07 IcielCadena" panose="02000503000000020004" pitchFamily="2"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6639986" y="340426"/>
            <a:ext cx="4811246" cy="523220"/>
          </a:xfrm>
          <a:prstGeom prst="rect">
            <a:avLst/>
          </a:prstGeom>
          <a:noFill/>
        </p:spPr>
        <p:txBody>
          <a:bodyPr wrap="square" rtlCol="0">
            <a:spAutoFit/>
          </a:bodyPr>
          <a:lstStyle/>
          <a:p>
            <a:r>
              <a:rPr lang="en-US" sz="2800" dirty="0" err="1">
                <a:solidFill>
                  <a:srgbClr val="FDE9E0"/>
                </a:solidFill>
                <a:latin typeface="#9Slide07 IcielCadena" panose="02000503000000020004" pitchFamily="2" charset="0"/>
              </a:rPr>
              <a:t>vận</a:t>
            </a:r>
            <a:r>
              <a:rPr lang="en-US" sz="2800" dirty="0">
                <a:solidFill>
                  <a:srgbClr val="FDE9E0"/>
                </a:solidFill>
                <a:latin typeface="#9Slide07 IcielCadena" panose="02000503000000020004" pitchFamily="2" charset="0"/>
              </a:rPr>
              <a:t> </a:t>
            </a:r>
            <a:r>
              <a:rPr lang="en-US" sz="2800" dirty="0" err="1">
                <a:solidFill>
                  <a:srgbClr val="FDE9E0"/>
                </a:solidFill>
                <a:latin typeface="#9Slide07 IcielCadena" panose="02000503000000020004" pitchFamily="2" charset="0"/>
              </a:rPr>
              <a:t>tốc</a:t>
            </a:r>
            <a:r>
              <a:rPr lang="en-US" sz="2800" dirty="0">
                <a:solidFill>
                  <a:srgbClr val="FDE9E0"/>
                </a:solidFill>
                <a:latin typeface="#9Slide07 IcielCadena" panose="02000503000000020004" pitchFamily="2" charset="0"/>
              </a:rPr>
              <a:t> 42,5 km/</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10323685"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5359078" y="4190371"/>
            <a:ext cx="3615522" cy="780822"/>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754326"/>
          </a:xfrm>
          <a:prstGeom prst="rect">
            <a:avLst/>
          </a:prstGeom>
          <a:noFill/>
        </p:spPr>
        <p:txBody>
          <a:bodyPr wrap="square" rtlCol="0">
            <a:spAutoFit/>
          </a:bodyPr>
          <a:lstStyle/>
          <a:p>
            <a:pPr algn="just"/>
            <a:r>
              <a:rPr lang="en-US" altLang="zh-CN" sz="3600" dirty="0" err="1">
                <a:latin typeface="#9Slide05 SVNSteady" pitchFamily="2" charset="0"/>
                <a:ea typeface="字魂105号-简雅黑" panose="00000500000000000000" pitchFamily="2" charset="-122"/>
              </a:rPr>
              <a:t>Muốn</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tính</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quãng</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đường</a:t>
            </a:r>
            <a:r>
              <a:rPr lang="en-US" altLang="zh-CN" sz="3600" dirty="0">
                <a:latin typeface="#9Slide05 SVNSteady" pitchFamily="2" charset="0"/>
                <a:ea typeface="字魂105号-简雅黑" panose="00000500000000000000" pitchFamily="2" charset="-122"/>
              </a:rPr>
              <a:t>, ta </a:t>
            </a:r>
            <a:r>
              <a:rPr lang="en-US" altLang="zh-CN" sz="3600" dirty="0" err="1">
                <a:latin typeface="#9Slide05 SVNSteady" pitchFamily="2" charset="0"/>
                <a:ea typeface="字魂105号-简雅黑" panose="00000500000000000000" pitchFamily="2" charset="-122"/>
              </a:rPr>
              <a:t>lấy</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vận</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tốc</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nhân</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với</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thời</a:t>
            </a:r>
            <a:r>
              <a:rPr lang="en-US" altLang="zh-CN" sz="3600" dirty="0">
                <a:latin typeface="#9Slide05 SVNSteady" pitchFamily="2" charset="0"/>
                <a:ea typeface="字魂105号-简雅黑" panose="00000500000000000000" pitchFamily="2" charset="-122"/>
              </a:rPr>
              <a:t> </a:t>
            </a:r>
            <a:r>
              <a:rPr lang="en-US" altLang="zh-CN" sz="3600" dirty="0" err="1">
                <a:latin typeface="#9Slide05 SVNSteady" pitchFamily="2" charset="0"/>
                <a:ea typeface="字魂105号-简雅黑" panose="00000500000000000000" pitchFamily="2" charset="-122"/>
              </a:rPr>
              <a:t>gian</a:t>
            </a:r>
            <a:r>
              <a:rPr lang="en-US" altLang="zh-CN" sz="3600" dirty="0">
                <a:latin typeface="#9Slide05 SVNSteady" pitchFamily="2" charset="0"/>
                <a:ea typeface="字魂105号-简雅黑" panose="00000500000000000000" pitchFamily="2" charset="-122"/>
              </a:rPr>
              <a:t>.</a:t>
            </a:r>
            <a:endParaRPr lang="zh-CN" altLang="en-US" sz="36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dirty="0" err="1">
                <a:latin typeface="#9Slide07 Cadena" panose="02000503000000020004" pitchFamily="2" charset="0"/>
                <a:ea typeface="字魂105号-简雅黑" panose="00000500000000000000" pitchFamily="2" charset="-122"/>
              </a:rPr>
              <a:t>Một</a:t>
            </a:r>
            <a:r>
              <a:rPr lang="en-US" altLang="zh-CN" sz="2800" dirty="0">
                <a:latin typeface="#9Slide07 Cadena" panose="02000503000000020004" pitchFamily="2" charset="0"/>
                <a:ea typeface="字魂105号-简雅黑" panose="00000500000000000000" pitchFamily="2" charset="-122"/>
              </a:rPr>
              <a: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15,2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được</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của</a:t>
            </a:r>
            <a:r>
              <a:rPr lang="en-US" altLang="zh-CN" sz="2800" dirty="0">
                <a:latin typeface="#9Slide07 Cadena" panose="02000503000000020004" pitchFamily="2" charset="0"/>
                <a:ea typeface="字魂105号-简雅黑" panose="00000500000000000000" pitchFamily="2" charset="-122"/>
              </a:rPr>
              <a:t> ca </a:t>
            </a:r>
            <a:r>
              <a:rPr lang="en-US" altLang="zh-CN" sz="2800" dirty="0" err="1">
                <a:latin typeface="#9Slide07 Cadena" panose="02000503000000020004" pitchFamily="2" charset="0"/>
                <a:ea typeface="字魂105号-简雅黑" panose="00000500000000000000" pitchFamily="2" charset="-122"/>
              </a:rPr>
              <a:t>nô</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trong</a:t>
            </a:r>
            <a:r>
              <a:rPr lang="en-US" altLang="zh-CN" sz="2800" dirty="0">
                <a:latin typeface="#9Slide07 Cadena" panose="02000503000000020004" pitchFamily="2" charset="0"/>
                <a:ea typeface="字魂105号-简雅黑" panose="00000500000000000000" pitchFamily="2" charset="-122"/>
              </a:rPr>
              <a:t> 3 </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fade">
                                      <p:cBhvr>
                                        <p:cTn id="45" dur="1000"/>
                                        <p:tgtEl>
                                          <p:spTgt spid="30">
                                            <p:txEl>
                                              <p:pRg st="0" end="0"/>
                                            </p:txEl>
                                          </p:spTgt>
                                        </p:tgtEl>
                                      </p:cBhvr>
                                    </p:animEffect>
                                    <p:anim calcmode="lin" valueType="num">
                                      <p:cBhvr>
                                        <p:cTn id="46"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0">
                                            <p:txEl>
                                              <p:pRg st="1" end="1"/>
                                            </p:txEl>
                                          </p:spTgt>
                                        </p:tgtEl>
                                        <p:attrNameLst>
                                          <p:attrName>style.visibility</p:attrName>
                                        </p:attrNameLst>
                                      </p:cBhvr>
                                      <p:to>
                                        <p:strVal val="visible"/>
                                      </p:to>
                                    </p:set>
                                    <p:animEffect transition="in" filter="fade">
                                      <p:cBhvr>
                                        <p:cTn id="52" dur="1000"/>
                                        <p:tgtEl>
                                          <p:spTgt spid="30">
                                            <p:txEl>
                                              <p:pRg st="1" end="1"/>
                                            </p:txEl>
                                          </p:spTgt>
                                        </p:tgtEl>
                                      </p:cBhvr>
                                    </p:animEffect>
                                    <p:anim calcmode="lin" valueType="num">
                                      <p:cBhvr>
                                        <p:cTn id="5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0">
                                            <p:txEl>
                                              <p:pRg st="2" end="2"/>
                                            </p:txEl>
                                          </p:spTgt>
                                        </p:tgtEl>
                                        <p:attrNameLst>
                                          <p:attrName>style.visibility</p:attrName>
                                        </p:attrNameLst>
                                      </p:cBhvr>
                                      <p:to>
                                        <p:strVal val="visible"/>
                                      </p:to>
                                    </p:set>
                                    <p:animEffect transition="in" filter="fade">
                                      <p:cBhvr>
                                        <p:cTn id="59" dur="1000"/>
                                        <p:tgtEl>
                                          <p:spTgt spid="30">
                                            <p:txEl>
                                              <p:pRg st="2" end="2"/>
                                            </p:txEl>
                                          </p:spTgt>
                                        </p:tgtEl>
                                      </p:cBhvr>
                                    </p:animEffect>
                                    <p:anim calcmode="lin" valueType="num">
                                      <p:cBhvr>
                                        <p:cTn id="6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851563" cy="1306383"/>
          </a:xfrm>
          <a:prstGeom prst="rect">
            <a:avLst/>
          </a:prstGeom>
          <a:noFill/>
        </p:spPr>
        <p:txBody>
          <a:bodyPr wrap="square" rtlCol="0">
            <a:spAutoFit/>
          </a:bodyPr>
          <a:lstStyle/>
          <a:p>
            <a:pPr>
              <a:lnSpc>
                <a:spcPct val="150000"/>
              </a:lnSpc>
            </a:pPr>
            <a:r>
              <a:rPr lang="en-US" altLang="zh-CN" sz="2800" dirty="0" err="1">
                <a:latin typeface="#9Slide07 Cadena" panose="02000503000000020004" pitchFamily="2" charset="0"/>
                <a:ea typeface="字魂105号-简雅黑" panose="00000500000000000000" pitchFamily="2" charset="-122"/>
              </a:rPr>
              <a:t>Một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người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xe</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đạp</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trong</a:t>
            </a:r>
            <a:r>
              <a:rPr lang="en-US" altLang="zh-CN" sz="2800" dirty="0">
                <a:latin typeface="#9Slide07 Cadena" panose="02000503000000020004" pitchFamily="2" charset="0"/>
                <a:ea typeface="字魂105号-简雅黑" panose="00000500000000000000" pitchFamily="2" charset="-122"/>
              </a:rPr>
              <a:t> 15 </a:t>
            </a:r>
            <a:r>
              <a:rPr lang="en-US" altLang="zh-CN" sz="2800" dirty="0" err="1">
                <a:latin typeface="#9Slide07 Cadena" panose="02000503000000020004" pitchFamily="2" charset="0"/>
                <a:ea typeface="字魂105号-简雅黑" panose="00000500000000000000" pitchFamily="2" charset="-122"/>
              </a:rPr>
              <a:t>phút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12,6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được</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của</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người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đó</a:t>
            </a:r>
            <a:r>
              <a:rPr lang="en-US" altLang="zh-CN" sz="2800" dirty="0">
                <a:latin typeface="#9Slide07 Cadena" panose="02000503000000020004" pitchFamily="2" charset="0"/>
                <a:ea typeface="字魂105号-简雅黑" panose="00000500000000000000" pitchFamily="2" charset="-122"/>
              </a:rPr>
              <a:t>.</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xEl>
                                              <p:pRg st="0" end="0"/>
                                            </p:txEl>
                                          </p:spTgt>
                                        </p:tgtEl>
                                        <p:attrNameLst>
                                          <p:attrName>style.visibility</p:attrName>
                                        </p:attrNameLst>
                                      </p:cBhvr>
                                      <p:to>
                                        <p:strVal val="visible"/>
                                      </p:to>
                                    </p:set>
                                    <p:animEffect transition="in" filter="fade">
                                      <p:cBhvr>
                                        <p:cTn id="40" dur="1000"/>
                                        <p:tgtEl>
                                          <p:spTgt spid="30">
                                            <p:txEl>
                                              <p:pRg st="0" end="0"/>
                                            </p:txEl>
                                          </p:spTgt>
                                        </p:tgtEl>
                                      </p:cBhvr>
                                    </p:animEffect>
                                    <p:anim calcmode="lin" valueType="num">
                                      <p:cBhvr>
                                        <p:cTn id="41"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1" end="1"/>
                                            </p:txEl>
                                          </p:spTgt>
                                        </p:tgtEl>
                                        <p:attrNameLst>
                                          <p:attrName>style.visibility</p:attrName>
                                        </p:attrNameLst>
                                      </p:cBhvr>
                                      <p:to>
                                        <p:strVal val="visible"/>
                                      </p:to>
                                    </p:set>
                                    <p:animEffect transition="in" filter="fade">
                                      <p:cBhvr>
                                        <p:cTn id="47" dur="1000"/>
                                        <p:tgtEl>
                                          <p:spTgt spid="30">
                                            <p:txEl>
                                              <p:pRg st="1" end="1"/>
                                            </p:txEl>
                                          </p:spTgt>
                                        </p:tgtEl>
                                      </p:cBhvr>
                                    </p:animEffect>
                                    <p:anim calcmode="lin" valueType="num">
                                      <p:cBhvr>
                                        <p:cTn id="48"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2" end="2"/>
                                            </p:txEl>
                                          </p:spTgt>
                                        </p:tgtEl>
                                        <p:attrNameLst>
                                          <p:attrName>style.visibility</p:attrName>
                                        </p:attrNameLst>
                                      </p:cBhvr>
                                      <p:to>
                                        <p:strVal val="visible"/>
                                      </p:to>
                                    </p:set>
                                    <p:animEffect transition="in" filter="fade">
                                      <p:cBhvr>
                                        <p:cTn id="54" dur="1000"/>
                                        <p:tgtEl>
                                          <p:spTgt spid="30">
                                            <p:txEl>
                                              <p:pRg st="2" end="2"/>
                                            </p:txEl>
                                          </p:spTgt>
                                        </p:tgtEl>
                                      </p:cBhvr>
                                    </p:animEffect>
                                    <p:anim calcmode="lin" valueType="num">
                                      <p:cBhvr>
                                        <p:cTn id="55"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3" end="3"/>
                                            </p:txEl>
                                          </p:spTgt>
                                        </p:tgtEl>
                                        <p:attrNameLst>
                                          <p:attrName>style.visibility</p:attrName>
                                        </p:attrNameLst>
                                      </p:cBhvr>
                                      <p:to>
                                        <p:strVal val="visible"/>
                                      </p:to>
                                    </p:set>
                                    <p:animEffect transition="in" filter="fade">
                                      <p:cBhvr>
                                        <p:cTn id="61" dur="1000"/>
                                        <p:tgtEl>
                                          <p:spTgt spid="30">
                                            <p:txEl>
                                              <p:pRg st="3" end="3"/>
                                            </p:txEl>
                                          </p:spTgt>
                                        </p:tgtEl>
                                      </p:cBhvr>
                                    </p:animEffect>
                                    <p:anim calcmode="lin" valueType="num">
                                      <p:cBhvr>
                                        <p:cTn id="62"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edge">
                                      <p:cBhvr>
                                        <p:cTn id="6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012536" y="2362900"/>
            <a:ext cx="803602" cy="584775"/>
          </a:xfrm>
          <a:prstGeom prst="rect">
            <a:avLst/>
          </a:prstGeom>
          <a:noFill/>
        </p:spPr>
        <p:txBody>
          <a:bodyPr wrap="square" rtlCol="0">
            <a:spAutoFit/>
          </a:bodyPr>
          <a:lstStyle/>
          <a:p>
            <a:r>
              <a:rPr lang="en-US" sz="3200" dirty="0" err="1">
                <a:solidFill>
                  <a:srgbClr val="92D050"/>
                </a:solidFill>
                <a:latin typeface="#9Slide02 Noi dung dai" panose="02000000000000000000" pitchFamily="2" charset="0"/>
                <a:ea typeface="#9Slide02 Noi dung dai" panose="02000000000000000000" pitchFamily="2" charset="0"/>
              </a:rPr>
              <a:t>giờ</a:t>
            </a:r>
            <a:r>
              <a:rPr lang="en-US" sz="3200" dirty="0">
                <a:solidFill>
                  <a:srgbClr val="92D050"/>
                </a:solidFill>
                <a:latin typeface="#9Slide02 Noi dung dai" panose="02000000000000000000" pitchFamily="2" charset="0"/>
                <a:ea typeface="#9Slide02 Noi dung dai" panose="02000000000000000000" pitchFamily="2" charset="0"/>
              </a:rPr>
              <a:t>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1994160" y="2873829"/>
            <a:ext cx="1065709" cy="584775"/>
          </a:xfrm>
          <a:prstGeom prst="rect">
            <a:avLst/>
          </a:prstGeom>
          <a:noFill/>
        </p:spPr>
        <p:txBody>
          <a:bodyPr wrap="square" rtlCol="0">
            <a:spAutoFit/>
          </a:bodyPr>
          <a:lstStyle/>
          <a:p>
            <a:r>
              <a:rPr lang="en-US" sz="3200" dirty="0" err="1">
                <a:solidFill>
                  <a:srgbClr val="92D050"/>
                </a:solidFill>
                <a:latin typeface="#9Slide02 Noi dung dai" panose="02000000000000000000" pitchFamily="2" charset="0"/>
                <a:ea typeface="#9Slide02 Noi dung dai" panose="02000000000000000000" pitchFamily="2" charset="0"/>
              </a:rPr>
              <a:t>phút</a:t>
            </a:r>
            <a:r>
              <a:rPr lang="en-US" sz="3200" dirty="0">
                <a:solidFill>
                  <a:srgbClr val="92D050"/>
                </a:solidFill>
                <a:latin typeface="#9Slide02 Noi dung dai" panose="02000000000000000000" pitchFamily="2" charset="0"/>
                <a:ea typeface="#9Slide02 Noi dung dai" panose="02000000000000000000" pitchFamily="2" charset="0"/>
              </a:rPr>
              <a: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1" nodeType="clickEffect">
                                  <p:stCondLst>
                                    <p:cond delay="0"/>
                                  </p:stCondLst>
                                  <p:childTnLst>
                                    <p:animEffect transition="out" filter="dissolv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9" presetClass="exit" presetSubtype="0" fill="hold" grpId="1" nodeType="withEffect">
                                  <p:stCondLst>
                                    <p:cond delay="0"/>
                                  </p:stCondLst>
                                  <p:childTnLst>
                                    <p:animEffect transition="out" filter="dissolv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up)">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0">
                                            <p:txEl>
                                              <p:pRg st="0" end="0"/>
                                            </p:txEl>
                                          </p:spTgt>
                                        </p:tgtEl>
                                        <p:attrNameLst>
                                          <p:attrName>style.visibility</p:attrName>
                                        </p:attrNameLst>
                                      </p:cBhvr>
                                      <p:to>
                                        <p:strVal val="visible"/>
                                      </p:to>
                                    </p:set>
                                    <p:animEffect transition="in" filter="fade">
                                      <p:cBhvr>
                                        <p:cTn id="105" dur="1000"/>
                                        <p:tgtEl>
                                          <p:spTgt spid="30">
                                            <p:txEl>
                                              <p:pRg st="0" end="0"/>
                                            </p:txEl>
                                          </p:spTgt>
                                        </p:tgtEl>
                                      </p:cBhvr>
                                    </p:animEffect>
                                    <p:anim calcmode="lin" valueType="num">
                                      <p:cBhvr>
                                        <p:cTn id="106"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0">
                                            <p:txEl>
                                              <p:pRg st="1" end="1"/>
                                            </p:txEl>
                                          </p:spTgt>
                                        </p:tgtEl>
                                        <p:attrNameLst>
                                          <p:attrName>style.visibility</p:attrName>
                                        </p:attrNameLst>
                                      </p:cBhvr>
                                      <p:to>
                                        <p:strVal val="visible"/>
                                      </p:to>
                                    </p:set>
                                    <p:animEffect transition="in" filter="fade">
                                      <p:cBhvr>
                                        <p:cTn id="112" dur="1000"/>
                                        <p:tgtEl>
                                          <p:spTgt spid="30">
                                            <p:txEl>
                                              <p:pRg st="1" end="1"/>
                                            </p:txEl>
                                          </p:spTgt>
                                        </p:tgtEl>
                                      </p:cBhvr>
                                    </p:animEffect>
                                    <p:anim calcmode="lin" valueType="num">
                                      <p:cBhvr>
                                        <p:cTn id="113"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14"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0">
                                            <p:txEl>
                                              <p:pRg st="2" end="2"/>
                                            </p:txEl>
                                          </p:spTgt>
                                        </p:tgtEl>
                                        <p:attrNameLst>
                                          <p:attrName>style.visibility</p:attrName>
                                        </p:attrNameLst>
                                      </p:cBhvr>
                                      <p:to>
                                        <p:strVal val="visible"/>
                                      </p:to>
                                    </p:set>
                                    <p:animEffect transition="in" filter="fade">
                                      <p:cBhvr>
                                        <p:cTn id="119" dur="1000"/>
                                        <p:tgtEl>
                                          <p:spTgt spid="30">
                                            <p:txEl>
                                              <p:pRg st="2" end="2"/>
                                            </p:txEl>
                                          </p:spTgt>
                                        </p:tgtEl>
                                      </p:cBhvr>
                                    </p:animEffect>
                                    <p:anim calcmode="lin" valueType="num">
                                      <p:cBhvr>
                                        <p:cTn id="120"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21"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0">
                                            <p:txEl>
                                              <p:pRg st="3" end="3"/>
                                            </p:txEl>
                                          </p:spTgt>
                                        </p:tgtEl>
                                        <p:attrNameLst>
                                          <p:attrName>style.visibility</p:attrName>
                                        </p:attrNameLst>
                                      </p:cBhvr>
                                      <p:to>
                                        <p:strVal val="visible"/>
                                      </p:to>
                                    </p:set>
                                    <p:animEffect transition="in" filter="fade">
                                      <p:cBhvr>
                                        <p:cTn id="126" dur="1000"/>
                                        <p:tgtEl>
                                          <p:spTgt spid="30">
                                            <p:txEl>
                                              <p:pRg st="3" end="3"/>
                                            </p:txEl>
                                          </p:spTgt>
                                        </p:tgtEl>
                                      </p:cBhvr>
                                    </p:animEffect>
                                    <p:anim calcmode="lin" valueType="num">
                                      <p:cBhvr>
                                        <p:cTn id="127"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28"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0">
                                            <p:txEl>
                                              <p:pRg st="4" end="4"/>
                                            </p:txEl>
                                          </p:spTgt>
                                        </p:tgtEl>
                                        <p:attrNameLst>
                                          <p:attrName>style.visibility</p:attrName>
                                        </p:attrNameLst>
                                      </p:cBhvr>
                                      <p:to>
                                        <p:strVal val="visible"/>
                                      </p:to>
                                    </p:set>
                                    <p:animEffect transition="in" filter="fade">
                                      <p:cBhvr>
                                        <p:cTn id="133" dur="1000"/>
                                        <p:tgtEl>
                                          <p:spTgt spid="30">
                                            <p:txEl>
                                              <p:pRg st="4" end="4"/>
                                            </p:txEl>
                                          </p:spTgt>
                                        </p:tgtEl>
                                      </p:cBhvr>
                                    </p:animEffect>
                                    <p:anim calcmode="lin" valueType="num">
                                      <p:cBhvr>
                                        <p:cTn id="134"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35"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0">
                                            <p:txEl>
                                              <p:pRg st="5" end="5"/>
                                            </p:txEl>
                                          </p:spTgt>
                                        </p:tgtEl>
                                        <p:attrNameLst>
                                          <p:attrName>style.visibility</p:attrName>
                                        </p:attrNameLst>
                                      </p:cBhvr>
                                      <p:to>
                                        <p:strVal val="visible"/>
                                      </p:to>
                                    </p:set>
                                    <p:animEffect transition="in" filter="fade">
                                      <p:cBhvr>
                                        <p:cTn id="140" dur="1000"/>
                                        <p:tgtEl>
                                          <p:spTgt spid="30">
                                            <p:txEl>
                                              <p:pRg st="5" end="5"/>
                                            </p:txEl>
                                          </p:spTgt>
                                        </p:tgtEl>
                                      </p:cBhvr>
                                    </p:animEffect>
                                    <p:anim calcmode="lin" valueType="num">
                                      <p:cBhvr>
                                        <p:cTn id="141"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42"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1"/>
            <a:ext cx="12192000" cy="6858000"/>
          </a:xfrm>
          <a:prstGeom prst="rect">
            <a:avLst/>
          </a:prstGeom>
        </p:spPr>
      </p:pic>
      <p:sp>
        <p:nvSpPr>
          <p:cNvPr id="4" name="文本框 3"/>
          <p:cNvSpPr txBox="1"/>
          <p:nvPr/>
        </p:nvSpPr>
        <p:spPr>
          <a:xfrm>
            <a:off x="1989615" y="2487392"/>
            <a:ext cx="2894901" cy="461665"/>
          </a:xfrm>
          <a:prstGeom prst="rect">
            <a:avLst/>
          </a:prstGeom>
          <a:noFill/>
        </p:spPr>
        <p:txBody>
          <a:bodyPr wrap="square" rtlCol="0">
            <a:spAutoFit/>
          </a:bodyPr>
          <a:lstStyle/>
          <a:p>
            <a:r>
              <a:rPr lang="en-US" altLang="zh-CN" sz="2400" spc="300" dirty="0" err="1">
                <a:solidFill>
                  <a:srgbClr val="FFC000"/>
                </a:solidFill>
                <a:latin typeface="#9Slide03 Aturdida" pitchFamily="2" charset="0"/>
                <a:cs typeface="+mn-ea"/>
                <a:sym typeface="+mn-lt"/>
              </a:rPr>
              <a:t>Nội</a:t>
            </a:r>
            <a:r>
              <a:rPr lang="en-US" altLang="zh-CN" sz="2400" spc="300" dirty="0">
                <a:solidFill>
                  <a:srgbClr val="FFC000"/>
                </a:solidFill>
                <a:latin typeface="#9Slide03 Aturdida" pitchFamily="2" charset="0"/>
                <a:cs typeface="+mn-ea"/>
                <a:sym typeface="+mn-lt"/>
              </a:rPr>
              <a:t> dung</a:t>
            </a:r>
            <a:endParaRPr lang="zh-CN" altLang="en-US" sz="24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249519" cy="413544"/>
            </a:xfrm>
            <a:prstGeom prst="rect">
              <a:avLst/>
            </a:prstGeom>
            <a:noFill/>
          </p:spPr>
          <p:txBody>
            <a:bodyPr wrap="none" rtlCol="0">
              <a:spAutoFit/>
            </a:bodyPr>
            <a:lstStyle/>
            <a:p>
              <a:r>
                <a:rPr kumimoji="1" lang="en-US" altLang="zh-CN" sz="3200" dirty="0">
                  <a:solidFill>
                    <a:srgbClr val="835B2E"/>
                  </a:solidFill>
                  <a:latin typeface="#9Slide03 SFU Futura_05" panose="00000800000000000000" pitchFamily="2" charset="0"/>
                  <a:cs typeface="+mn-ea"/>
                  <a:sym typeface="+mn-lt"/>
                </a:rPr>
                <a:t>LUYỆN TẬP</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278266" cy="413544"/>
            </a:xfrm>
            <a:prstGeom prst="rect">
              <a:avLst/>
            </a:prstGeom>
            <a:noFill/>
          </p:spPr>
          <p:txBody>
            <a:bodyPr wrap="none" rtlCol="0">
              <a:spAutoFit/>
            </a:bodyPr>
            <a:lstStyle/>
            <a:p>
              <a:r>
                <a:rPr kumimoji="1" lang="en-US" altLang="zh-CN" sz="3200" dirty="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11223810" cy="1323439"/>
          </a:xfrm>
          <a:prstGeom prst="rect">
            <a:avLst/>
          </a:prstGeom>
          <a:noFill/>
        </p:spPr>
        <p:txBody>
          <a:bodyPr wrap="square" rtlCol="0">
            <a:spAutoFit/>
          </a:bodyPr>
          <a:lstStyle/>
          <a:p>
            <a:pPr algn="just"/>
            <a:r>
              <a:rPr lang="en-US" altLang="zh-CN" sz="4000" dirty="0">
                <a:solidFill>
                  <a:schemeClr val="accent3">
                    <a:lumMod val="50000"/>
                  </a:schemeClr>
                </a:solidFill>
                <a:latin typeface="#9Slide05 SVNSteady" pitchFamily="2" charset="0"/>
                <a:ea typeface="字魂105号-简雅黑" panose="00000500000000000000" pitchFamily="2" charset="-122"/>
              </a:rPr>
              <a:t>1) </a:t>
            </a:r>
            <a:r>
              <a:rPr lang="en-US" altLang="zh-CN" sz="4000" dirty="0" err="1">
                <a:solidFill>
                  <a:schemeClr val="accent3">
                    <a:lumMod val="50000"/>
                  </a:schemeClr>
                </a:solidFill>
                <a:latin typeface="#9Slide05 SVNSteady" pitchFamily="2" charset="0"/>
                <a:ea typeface="字魂105号-简雅黑" panose="00000500000000000000" pitchFamily="2" charset="-122"/>
              </a:rPr>
              <a:t>Muốn</a:t>
            </a:r>
            <a:r>
              <a:rPr lang="en-US" altLang="zh-CN" sz="4000" dirty="0">
                <a:solidFill>
                  <a:schemeClr val="accent3">
                    <a:lumMod val="50000"/>
                  </a:schemeClr>
                </a:solidFill>
                <a:latin typeface="#9Slide05 SVNSteady" pitchFamily="2" charset="0"/>
                <a:ea typeface="字魂105号-简雅黑" panose="00000500000000000000" pitchFamily="2" charset="-122"/>
              </a:rPr>
              <a:t> </a:t>
            </a:r>
            <a:r>
              <a:rPr lang="en-US" altLang="zh-CN" sz="4000" dirty="0" err="1">
                <a:solidFill>
                  <a:schemeClr val="accent3">
                    <a:lumMod val="50000"/>
                  </a:schemeClr>
                </a:solidFill>
                <a:latin typeface="#9Slide05 SVNSteady" pitchFamily="2" charset="0"/>
                <a:ea typeface="字魂105号-简雅黑" panose="00000500000000000000" pitchFamily="2" charset="-122"/>
              </a:rPr>
              <a:t>tính</a:t>
            </a:r>
            <a:r>
              <a:rPr lang="en-US" altLang="zh-CN" sz="4000" dirty="0">
                <a:solidFill>
                  <a:schemeClr val="accent3">
                    <a:lumMod val="50000"/>
                  </a:schemeClr>
                </a:solidFill>
                <a:latin typeface="#9Slide05 SVNSteady" pitchFamily="2" charset="0"/>
                <a:ea typeface="字魂105号-简雅黑" panose="00000500000000000000" pitchFamily="2" charset="-122"/>
              </a:rPr>
              <a:t> </a:t>
            </a:r>
            <a:r>
              <a:rPr lang="en-US" altLang="zh-CN" sz="4000" dirty="0" err="1">
                <a:solidFill>
                  <a:schemeClr val="accent3">
                    <a:lumMod val="50000"/>
                  </a:schemeClr>
                </a:solidFill>
                <a:latin typeface="#9Slide05 SVNSteady" pitchFamily="2" charset="0"/>
                <a:ea typeface="字魂105号-简雅黑" panose="00000500000000000000" pitchFamily="2" charset="-122"/>
              </a:rPr>
              <a:t>quãng</a:t>
            </a:r>
            <a:r>
              <a:rPr lang="en-US" altLang="zh-CN" sz="4000" dirty="0">
                <a:solidFill>
                  <a:schemeClr val="accent3">
                    <a:lumMod val="50000"/>
                  </a:schemeClr>
                </a:solidFill>
                <a:latin typeface="#9Slide05 SVNSteady" pitchFamily="2" charset="0"/>
                <a:ea typeface="字魂105号-简雅黑" panose="00000500000000000000" pitchFamily="2" charset="-122"/>
              </a:rPr>
              <a:t> </a:t>
            </a:r>
            <a:r>
              <a:rPr lang="en-US" altLang="zh-CN" sz="4000" dirty="0" err="1">
                <a:solidFill>
                  <a:schemeClr val="accent3">
                    <a:lumMod val="50000"/>
                  </a:schemeClr>
                </a:solidFill>
                <a:latin typeface="#9Slide05 SVNSteady" pitchFamily="2" charset="0"/>
                <a:ea typeface="字魂105号-简雅黑" panose="00000500000000000000" pitchFamily="2" charset="-122"/>
              </a:rPr>
              <a:t>đường</a:t>
            </a:r>
            <a:r>
              <a:rPr lang="en-US" altLang="zh-CN" sz="4000" dirty="0">
                <a:solidFill>
                  <a:schemeClr val="accent3">
                    <a:lumMod val="50000"/>
                  </a:schemeClr>
                </a:solidFill>
                <a:latin typeface="#9Slide05 SVNSteady" pitchFamily="2" charset="0"/>
                <a:ea typeface="字魂105号-简雅黑" panose="00000500000000000000" pitchFamily="2" charset="-122"/>
              </a:rPr>
              <a:t>, ta </a:t>
            </a:r>
            <a:r>
              <a:rPr lang="en-US" altLang="zh-CN" sz="4000" dirty="0" err="1">
                <a:solidFill>
                  <a:schemeClr val="accent3">
                    <a:lumMod val="50000"/>
                  </a:schemeClr>
                </a:solidFill>
                <a:latin typeface="#9Slide05 SVNSteady" pitchFamily="2" charset="0"/>
                <a:ea typeface="字魂105号-简雅黑" panose="00000500000000000000" pitchFamily="2" charset="-122"/>
              </a:rPr>
              <a:t>lấy</a:t>
            </a:r>
            <a:r>
              <a:rPr lang="en-US" altLang="zh-CN" sz="4000" dirty="0">
                <a:solidFill>
                  <a:schemeClr val="accent3">
                    <a:lumMod val="50000"/>
                  </a:schemeClr>
                </a:solidFill>
                <a:latin typeface="#9Slide05 SVNSteady" pitchFamily="2" charset="0"/>
                <a:ea typeface="字魂105号-简雅黑" panose="00000500000000000000" pitchFamily="2" charset="-122"/>
              </a:rPr>
              <a:t> </a:t>
            </a:r>
            <a:r>
              <a:rPr lang="en-US" altLang="zh-CN" sz="4000" u="sng" dirty="0" err="1">
                <a:solidFill>
                  <a:schemeClr val="accent3">
                    <a:lumMod val="50000"/>
                  </a:schemeClr>
                </a:solidFill>
                <a:latin typeface="#9Slide05 SVNSteady" pitchFamily="2" charset="0"/>
                <a:ea typeface="字魂105号-简雅黑" panose="00000500000000000000" pitchFamily="2" charset="-122"/>
              </a:rPr>
              <a:t>vận</a:t>
            </a:r>
            <a:r>
              <a:rPr lang="en-US" altLang="zh-CN" sz="4000" u="sng" dirty="0">
                <a:solidFill>
                  <a:schemeClr val="accent3">
                    <a:lumMod val="50000"/>
                  </a:schemeClr>
                </a:solidFill>
                <a:latin typeface="#9Slide05 SVNSteady" pitchFamily="2" charset="0"/>
                <a:ea typeface="字魂105号-简雅黑" panose="00000500000000000000" pitchFamily="2" charset="-122"/>
              </a:rPr>
              <a:t> </a:t>
            </a:r>
            <a:r>
              <a:rPr lang="en-US" altLang="zh-CN" sz="4000" u="sng" dirty="0" err="1">
                <a:solidFill>
                  <a:schemeClr val="accent3">
                    <a:lumMod val="50000"/>
                  </a:schemeClr>
                </a:solidFill>
                <a:latin typeface="#9Slide05 SVNSteady" pitchFamily="2" charset="0"/>
                <a:ea typeface="字魂105号-简雅黑" panose="00000500000000000000" pitchFamily="2" charset="-122"/>
              </a:rPr>
              <a:t>tốc</a:t>
            </a:r>
            <a:r>
              <a:rPr lang="en-US" altLang="zh-CN" sz="4000" u="sng" dirty="0">
                <a:solidFill>
                  <a:schemeClr val="accent3">
                    <a:lumMod val="50000"/>
                  </a:schemeClr>
                </a:solidFill>
                <a:latin typeface="#9Slide05 SVNSteady" pitchFamily="2" charset="0"/>
                <a:ea typeface="字魂105号-简雅黑" panose="00000500000000000000" pitchFamily="2" charset="-122"/>
              </a:rPr>
              <a:t> </a:t>
            </a:r>
            <a:r>
              <a:rPr lang="en-US" altLang="zh-CN" sz="4000" u="sng" dirty="0" err="1">
                <a:solidFill>
                  <a:schemeClr val="accent3">
                    <a:lumMod val="50000"/>
                  </a:schemeClr>
                </a:solidFill>
                <a:latin typeface="#9Slide05 SVNSteady" pitchFamily="2" charset="0"/>
                <a:ea typeface="字魂105号-简雅黑" panose="00000500000000000000" pitchFamily="2" charset="-122"/>
              </a:rPr>
              <a:t>nhân</a:t>
            </a:r>
            <a:r>
              <a:rPr lang="en-US" altLang="zh-CN" sz="4000" u="sng" dirty="0">
                <a:solidFill>
                  <a:schemeClr val="accent3">
                    <a:lumMod val="50000"/>
                  </a:schemeClr>
                </a:solidFill>
                <a:latin typeface="#9Slide05 SVNSteady" pitchFamily="2" charset="0"/>
                <a:ea typeface="字魂105号-简雅黑" panose="00000500000000000000" pitchFamily="2" charset="-122"/>
              </a:rPr>
              <a:t> </a:t>
            </a:r>
            <a:r>
              <a:rPr lang="en-US" altLang="zh-CN" sz="4000" u="sng" dirty="0" err="1">
                <a:solidFill>
                  <a:schemeClr val="accent3">
                    <a:lumMod val="50000"/>
                  </a:schemeClr>
                </a:solidFill>
                <a:latin typeface="#9Slide05 SVNSteady" pitchFamily="2" charset="0"/>
                <a:ea typeface="字魂105号-简雅黑" panose="00000500000000000000" pitchFamily="2" charset="-122"/>
              </a:rPr>
              <a:t>với</a:t>
            </a:r>
            <a:r>
              <a:rPr lang="en-US" altLang="zh-CN" sz="4000" u="sng" dirty="0">
                <a:solidFill>
                  <a:schemeClr val="accent3">
                    <a:lumMod val="50000"/>
                  </a:schemeClr>
                </a:solidFill>
                <a:latin typeface="#9Slide05 SVNSteady" pitchFamily="2" charset="0"/>
                <a:ea typeface="字魂105号-简雅黑" panose="00000500000000000000" pitchFamily="2" charset="-122"/>
              </a:rPr>
              <a:t> </a:t>
            </a:r>
            <a:r>
              <a:rPr lang="en-US" altLang="zh-CN" sz="4000" u="sng" dirty="0" err="1">
                <a:solidFill>
                  <a:schemeClr val="accent3">
                    <a:lumMod val="50000"/>
                  </a:schemeClr>
                </a:solidFill>
                <a:latin typeface="#9Slide05 SVNSteady" pitchFamily="2" charset="0"/>
                <a:ea typeface="字魂105号-简雅黑" panose="00000500000000000000" pitchFamily="2" charset="-122"/>
              </a:rPr>
              <a:t>thời</a:t>
            </a:r>
            <a:r>
              <a:rPr lang="en-US" altLang="zh-CN" sz="4000" u="sng" dirty="0">
                <a:solidFill>
                  <a:schemeClr val="accent3">
                    <a:lumMod val="50000"/>
                  </a:schemeClr>
                </a:solidFill>
                <a:latin typeface="#9Slide05 SVNSteady" pitchFamily="2" charset="0"/>
                <a:ea typeface="字魂105号-简雅黑" panose="00000500000000000000" pitchFamily="2" charset="-122"/>
              </a:rPr>
              <a:t> </a:t>
            </a:r>
            <a:r>
              <a:rPr lang="en-US" altLang="zh-CN" sz="4000" u="sng" dirty="0" err="1">
                <a:solidFill>
                  <a:schemeClr val="accent3">
                    <a:lumMod val="50000"/>
                  </a:schemeClr>
                </a:solidFill>
                <a:latin typeface="#9Slide05 SVNSteady" pitchFamily="2" charset="0"/>
                <a:ea typeface="字魂105号-简雅黑" panose="00000500000000000000" pitchFamily="2" charset="-122"/>
              </a:rPr>
              <a:t>gian</a:t>
            </a:r>
            <a:r>
              <a:rPr lang="en-US" altLang="zh-CN" sz="4000" dirty="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2155365"/>
            <a:ext cx="5459349" cy="1307209"/>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465496" cy="954107"/>
          </a:xfrm>
          <a:prstGeom prst="rect">
            <a:avLst/>
          </a:prstGeom>
          <a:noFill/>
        </p:spPr>
        <p:txBody>
          <a:bodyPr wrap="square" rtlCol="0">
            <a:spAutoFit/>
          </a:bodyPr>
          <a:lstStyle/>
          <a:p>
            <a:r>
              <a:rPr lang="en-US" sz="2800" dirty="0" err="1">
                <a:latin typeface="#9Slide07 IcielCadena" panose="02000503000000020004" pitchFamily="2" charset="0"/>
              </a:rPr>
              <a:t>Một</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trong</a:t>
            </a:r>
            <a:r>
              <a:rPr lang="en-US" sz="2800" dirty="0">
                <a:latin typeface="#9Slide07 IcielCadena" panose="02000503000000020004" pitchFamily="2" charset="0"/>
              </a:rPr>
              <a:t> 4 </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với</a:t>
            </a:r>
            <a:r>
              <a:rPr lang="en-US" sz="2800" dirty="0">
                <a:latin typeface="#9Slide07 IcielCadena" panose="02000503000000020004" pitchFamily="2" charset="0"/>
              </a:rPr>
              <a:t> </a:t>
            </a:r>
            <a:r>
              <a:rPr lang="en-US" sz="2800" dirty="0" err="1">
                <a:latin typeface="#9Slide07 IcielCadena" panose="02000503000000020004" pitchFamily="2" charset="0"/>
              </a:rPr>
              <a:t>vận</a:t>
            </a:r>
            <a:r>
              <a:rPr lang="en-US" sz="2800" dirty="0">
                <a:latin typeface="#9Slide07 IcielCadena" panose="02000503000000020004" pitchFamily="2" charset="0"/>
              </a:rPr>
              <a:t> </a:t>
            </a:r>
            <a:r>
              <a:rPr lang="en-US" sz="2800" dirty="0" err="1">
                <a:latin typeface="#9Slide07 IcielCadena" panose="02000503000000020004" pitchFamily="2" charset="0"/>
              </a:rPr>
              <a:t>tốc</a:t>
            </a:r>
            <a:r>
              <a:rPr lang="en-US" sz="2800" dirty="0">
                <a:latin typeface="#9Slide07 IcielCadena" panose="02000503000000020004" pitchFamily="2" charset="0"/>
              </a:rPr>
              <a:t> 42,5 km/</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Tính</a:t>
            </a:r>
            <a:r>
              <a:rPr lang="en-US" sz="2800" dirty="0">
                <a:latin typeface="#9Slide07 IcielCadena" panose="02000503000000020004" pitchFamily="2" charset="0"/>
              </a:rPr>
              <a:t> </a:t>
            </a:r>
            <a:r>
              <a:rPr lang="en-US" sz="2800" dirty="0" err="1">
                <a:latin typeface="#9Slide07 IcielCadena" panose="02000503000000020004" pitchFamily="2" charset="0"/>
              </a:rPr>
              <a:t>quãng</a:t>
            </a:r>
            <a:r>
              <a:rPr lang="en-US" sz="2800" dirty="0">
                <a:latin typeface="#9Slide07 IcielCadena" panose="02000503000000020004" pitchFamily="2" charset="0"/>
              </a:rPr>
              <a:t> </a:t>
            </a:r>
            <a:r>
              <a:rPr lang="en-US" sz="2800" dirty="0" err="1">
                <a:latin typeface="#9Slide07 IcielCadena" panose="02000503000000020004" pitchFamily="2" charset="0"/>
              </a:rPr>
              <a:t>đường</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được</a:t>
            </a:r>
            <a:r>
              <a:rPr lang="en-US" sz="2800" dirty="0">
                <a:latin typeface="#9Slide07 IcielCadena" panose="02000503000000020004" pitchFamily="2" charset="0"/>
              </a:rPr>
              <a:t> </a:t>
            </a:r>
            <a:r>
              <a:rPr lang="en-US" sz="2800" dirty="0" err="1">
                <a:latin typeface="#9Slide07 IcielCadena" panose="02000503000000020004" pitchFamily="2" charset="0"/>
              </a:rPr>
              <a:t>của</a:t>
            </a:r>
            <a:r>
              <a:rPr lang="en-US" sz="2800" dirty="0">
                <a:latin typeface="#9Slide07 IcielCadena" panose="02000503000000020004" pitchFamily="2" charset="0"/>
              </a:rPr>
              <a:t> ô </a:t>
            </a:r>
            <a:r>
              <a:rPr lang="en-US" sz="2800" dirty="0" err="1">
                <a:latin typeface="#9Slide07 IcielCadena" panose="02000503000000020004" pitchFamily="2" charset="0"/>
              </a:rPr>
              <a:t>tô</a:t>
            </a:r>
            <a:r>
              <a:rPr lang="en-US" sz="2800" dirty="0">
                <a:latin typeface="#9Slide07 IcielCadena" panose="02000503000000020004" pitchFamily="2"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322590" y="328186"/>
            <a:ext cx="2581634" cy="523220"/>
          </a:xfrm>
          <a:prstGeom prst="rect">
            <a:avLst/>
          </a:prstGeom>
          <a:noFill/>
        </p:spPr>
        <p:txBody>
          <a:bodyPr wrap="square" rtlCol="0">
            <a:spAutoFit/>
          </a:bodyPr>
          <a:lstStyle/>
          <a:p>
            <a:r>
              <a:rPr lang="en-US" sz="2800" dirty="0">
                <a:solidFill>
                  <a:srgbClr val="FDE9E0"/>
                </a:solidFill>
                <a:latin typeface="#9Slide07 IcielCadena" panose="02000503000000020004" pitchFamily="2" charset="0"/>
              </a:rPr>
              <a:t>4 </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4847381" y="333085"/>
            <a:ext cx="258163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t = 4 </a:t>
            </a:r>
            <a:r>
              <a:rPr lang="en-US" sz="2800" dirty="0" err="1">
                <a:solidFill>
                  <a:srgbClr val="002060"/>
                </a:solidFill>
                <a:latin typeface="#9Slide07 IcielCadena" panose="02000503000000020004" pitchFamily="2" charset="0"/>
              </a:rPr>
              <a:t>giờ</a:t>
            </a:r>
            <a:endParaRPr lang="en-US" sz="2800" dirty="0">
              <a:solidFill>
                <a:srgbClr val="002060"/>
              </a:solidFill>
              <a:latin typeface="#9Slide07 IcielCadena" panose="02000503000000020004" pitchFamily="2" charset="0"/>
            </a:endParaRP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494" y="751631"/>
            <a:ext cx="3458564" cy="523220"/>
          </a:xfrm>
          <a:prstGeom prst="rect">
            <a:avLst/>
          </a:prstGeom>
          <a:noFill/>
        </p:spPr>
        <p:txBody>
          <a:bodyPr wrap="square" rtlCol="0">
            <a:spAutoFit/>
          </a:bodyPr>
          <a:lstStyle/>
          <a:p>
            <a:r>
              <a:rPr lang="en-US" sz="2800" dirty="0" err="1">
                <a:solidFill>
                  <a:srgbClr val="90BF37"/>
                </a:solidFill>
                <a:latin typeface="#9Slide07 IcielCadena" panose="02000503000000020004" pitchFamily="2" charset="0"/>
              </a:rPr>
              <a:t>quãng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đường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đi</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được</a:t>
            </a:r>
            <a:endParaRPr lang="en-US" sz="2800" dirty="0">
              <a:solidFill>
                <a:srgbClr val="90BF37"/>
              </a:solidFill>
              <a:latin typeface="#9Slide07 IcielCadena" panose="02000503000000020004" pitchFamily="2"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6642037" y="331465"/>
            <a:ext cx="5481588" cy="523220"/>
          </a:xfrm>
          <a:prstGeom prst="rect">
            <a:avLst/>
          </a:prstGeom>
          <a:noFill/>
        </p:spPr>
        <p:txBody>
          <a:bodyPr wrap="square" rtlCol="0">
            <a:spAutoFit/>
          </a:bodyPr>
          <a:lstStyle/>
          <a:p>
            <a:r>
              <a:rPr lang="en-US" sz="2800" dirty="0" err="1">
                <a:solidFill>
                  <a:srgbClr val="FDE9E0"/>
                </a:solidFill>
                <a:latin typeface="#9Slide07 IcielCadena" panose="02000503000000020004" pitchFamily="2" charset="0"/>
              </a:rPr>
              <a:t>vận</a:t>
            </a:r>
            <a:r>
              <a:rPr lang="en-US" sz="2800" dirty="0">
                <a:solidFill>
                  <a:srgbClr val="FDE9E0"/>
                </a:solidFill>
                <a:latin typeface="#9Slide07 IcielCadena" panose="02000503000000020004" pitchFamily="2" charset="0"/>
              </a:rPr>
              <a:t> </a:t>
            </a:r>
            <a:r>
              <a:rPr lang="en-US" sz="2800" dirty="0" err="1">
                <a:solidFill>
                  <a:srgbClr val="FDE9E0"/>
                </a:solidFill>
                <a:latin typeface="#9Slide07 IcielCadena" panose="02000503000000020004" pitchFamily="2" charset="0"/>
              </a:rPr>
              <a:t>tốc</a:t>
            </a:r>
            <a:r>
              <a:rPr lang="en-US" sz="2800" dirty="0">
                <a:solidFill>
                  <a:srgbClr val="FDE9E0"/>
                </a:solidFill>
                <a:latin typeface="#9Slide07 IcielCadena" panose="02000503000000020004" pitchFamily="2" charset="0"/>
              </a:rPr>
              <a:t> 42,5 km/</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3604320" y="947062"/>
            <a:ext cx="345856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3358</TotalTime>
  <Words>2002</Words>
  <Application>Microsoft Office PowerPoint</Application>
  <PresentationFormat>Widescreen</PresentationFormat>
  <Paragraphs>226</Paragraphs>
  <Slides>25</Slides>
  <Notes>24</Notes>
  <HiddenSlides>0</HiddenSlides>
  <MMClips>1</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25</vt:i4>
      </vt:variant>
    </vt:vector>
  </HeadingPairs>
  <TitlesOfParts>
    <vt:vector size="54" baseType="lpstr">
      <vt:lpstr>等线</vt:lpstr>
      <vt:lpstr>等线 Light</vt: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UTM Billhead 1910</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Giang Giang</cp:lastModifiedBy>
  <cp:revision>58</cp:revision>
  <dcterms:created xsi:type="dcterms:W3CDTF">2020-06-10T16:06:53Z</dcterms:created>
  <dcterms:modified xsi:type="dcterms:W3CDTF">2022-03-20T16:06:56Z</dcterms:modified>
  <cp:category>9Slide.vn</cp:category>
</cp:coreProperties>
</file>